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60" r:id="rId3"/>
    <p:sldId id="261" r:id="rId4"/>
    <p:sldId id="267" r:id="rId5"/>
    <p:sldId id="266" r:id="rId6"/>
    <p:sldId id="26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B92A514-7B34-4C4D-B3F0-081481E1B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95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5CD3928-A78A-4F83-8F3F-029121A5A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633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F898892-D0D4-4028-9A49-C9D5B809FAC0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C466CF6-7901-408A-9A6A-33273B2A3981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08FC741-DBAD-45CC-BF29-E2D02C94D9F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03F75E3-AE67-47F6-A0DE-16C0C6F15157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DC175F9-E5E6-4F60-AD94-5D0F3C45961C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94DEF169-FAA0-4145-85D2-605C64ADE16F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59537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29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4300"/>
            <a:ext cx="9144000" cy="693254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H464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每一天</a:t>
            </a:r>
            <a:r>
              <a:rPr lang="en-US" altLang="zh-TW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6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DAY BY DAY (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1/3, </a:t>
            </a:r>
            <a:r>
              <a:rPr lang="zh-TW" altLang="en-US" sz="2400" dirty="0">
                <a:latin typeface="Arial Narrow" pitchFamily="34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1/2)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8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每一天所度過每一時刻，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Day by day, and with each passing moment,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我獲得力量勝過試煉；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Strength I find to meet my trials here;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我信靠我天父智慧計劃，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Trusting in my Father's  wise bestowment,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無理由再憂慮並掛念。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I've no cause for worry or for fear.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祂心仁慈遠超一切度量，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He, whose heart is kind beyond all measure,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逐日賜我祂手所量定；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Gives unto each day what He deems best,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憂或喜都顯明祂的慈愛，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Lovingly its part of pain and pleasure,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勞苦中融主甘甜 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Mingling toil with peace and rest.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每一天，主自己與我相親，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Every day the Lord Himself is near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每時刻賜下應時憐憫；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With a special mercy for each hour;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每重擔主甘願背負安慰，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All my cares He fain would bear and cheer me,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祂名稱為策士、全能者。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 whose name is Counsellor and Power.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主保護祂兒女如同珍寶，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The protection of His child and treasure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為成全此使命不稍卻；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Is a charge that on Himself He laid;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dirty="0"/>
              <a:t>“</a:t>
            </a:r>
            <a:r>
              <a:rPr lang="zh-TW" altLang="en-US" dirty="0"/>
              <a:t>你能力必像你日子一般。”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“As thy days, thy strength shall be in measure,”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所賜保證何甘甜。 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This the pledge to me He made.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</a:rPr>
              <a:t>H464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每試煉都彰顯救主恩助，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Help me then, in every tribulation,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我只要信靠寶貴應許；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So to trust Thy promises, O Lord,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甜安慰，使我信心更堅定，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That I lose not faith’s sweet consolation,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祢神聖話語成我供應，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Offered me within Thy holy Word.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H464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每一次我遇見痛苦患難，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Help me, Lord, when toil and trouble meeting,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都願從父手歡然接受，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Ever to take, as from a father’s hand,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每件事隨時光如水逝去，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One by one, the days, the moments fleeting,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我要與主永同在。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TW" sz="2800" dirty="0"/>
              <a:t>Till with Christ the Lord I stand.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4162</TotalTime>
  <Words>451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H464  每一天  DAY BY DAY (節1/3, 頁1/2)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169</cp:revision>
  <dcterms:created xsi:type="dcterms:W3CDTF">2001-04-19T19:07:54Z</dcterms:created>
  <dcterms:modified xsi:type="dcterms:W3CDTF">2017-08-05T23:09:07Z</dcterms:modified>
</cp:coreProperties>
</file>